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>
        <p:scale>
          <a:sx n="60" d="100"/>
          <a:sy n="60" d="100"/>
        </p:scale>
        <p:origin x="4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72547-B96C-4C62-B3D2-08A527504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CE7741-F256-418C-8B88-C96F91A29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7E0662-9B77-4647-AE7C-C258A1A9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6D693-492C-43B3-98F4-BCC9A3E3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0E5AF-6894-411C-813E-CDC357DC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86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572C-79E5-4F73-AB20-D8AAA96D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593149-8D59-4741-8CB3-BE53D3988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D256C6-E030-4659-BCB1-655D2855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3452D1-D36B-4303-9459-C662763A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B83F7-A915-4193-A1D3-30951D57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72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E4F0B0D-5B50-4D11-AE0B-21D56CFD2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9A47B6-956C-449A-946F-CD0BED0BB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5D717-5828-4592-B8D6-C77E2C2F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FD878-3770-4609-874A-505611D4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36371-5CE9-45C7-81D4-56887FA0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75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F4B95-C2F1-4661-B86C-78A19F1B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B171D6-02D4-459D-884B-2CE9D912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F13498-6F2E-4FB4-B870-85F558A3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14AFA-45CD-4F53-AD01-F660A6B5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7EDF36-6F35-4AF2-8E1D-0FEBE429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31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38439-3093-49C4-8D41-3A7F405B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0E3EB1-D5B7-4264-934E-DD1BCC136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47626D-5415-46FB-A62B-E87011ED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E8E28A-D2C3-4A4F-8A0D-EE7BB479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4F08F9-18B7-4322-9B4D-8FB54E3A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85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5EDF7-6834-4EC5-B35A-04B8F221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1772D6-CB68-4C1F-9911-5E741573F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5E4ECD-CAF3-424E-ACDE-176F4EB20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8F6070-45F3-4631-8261-9F378BB6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C7ACF0-9EB7-48F4-981A-1FD6D39D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B13E8D-74CD-455B-B76B-01F36267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9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F6912-A5AE-4750-BA90-3AEA5308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B277A2-2416-4AC6-8004-660EDDB5B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2AC5B1-3341-495A-BFB4-5857AAE65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BE6C68-C24E-4447-B1E3-F3AA49104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90FB5B-2EAB-4BC1-812B-7405F1896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F04CC7-6E6D-4A47-A384-61C6C7B2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1FE2BB5-7EFB-46F2-932F-19089F91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A5A875-088A-460B-A218-B14EEADD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0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42466-2B93-473A-987F-6DED402B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29339A-FC4F-4BDE-9212-CB180A4E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74C2B5-33F5-425E-AB99-D8ADDA7C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9BE609-3905-4002-B65D-FB54613A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40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EF550A-993F-4AFE-B63A-B5C442EA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FB72D4-212E-4F93-8517-7623784D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B4DDCD-428A-426F-9E9E-F81228C5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20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2631D-14C9-433C-8A61-D48EB8A7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77681-9D74-466E-96E9-96184C55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A18E45-5C49-4387-A9E4-1392B7939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26FD3A-EEBC-4E62-B301-A38B0593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4E9E7A-6923-4CBD-B8AF-81EDB7E4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72FF3A-4104-43B6-8D36-757107FE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768DC-2CF4-4773-BC10-3EF7449D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502097-4837-45FF-B7F7-03F10E360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C5535A-9536-4C81-8A09-AD65AB1A1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E601CB-7443-45C3-A90B-2D619BD6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09311D-25D0-473C-8170-A4BB557B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B41AD3-0BE5-483F-933F-D31921AD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5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DE365E6-A853-4B48-8CC0-720DD9B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9C4EC-37E7-4A6A-8BBC-1945F9656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3F866E-7CCA-4767-BB1D-83EA35F2C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9F832-1741-4F17-BAB7-F6728C7F182E}" type="datetimeFigureOut">
              <a:rPr lang="de-DE" smtClean="0"/>
              <a:t>01.05.2024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6A4E2-B3AC-49E8-B882-381D4881E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7736BD-FE64-4F33-A6A4-DFD827F0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307A-692C-44D3-9AB8-1F5BF6CB98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hris-sorgentelefon.de" TargetMode="External"/><Relationship Id="rId2" Type="http://schemas.openxmlformats.org/officeDocument/2006/relationships/hyperlink" Target="http://www.chris-sorgentelefon.d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0B1F6B3-11A7-BB5A-56A9-16B827910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5" t="24000" r="5951" b="21467"/>
          <a:stretch/>
        </p:blipFill>
        <p:spPr>
          <a:xfrm>
            <a:off x="1365743" y="1233000"/>
            <a:ext cx="9460514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1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1A3F6-D848-47F4-86D5-28D2DE79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ptos" panose="020B0004020202020204" pitchFamily="34" charset="0"/>
              </a:rPr>
              <a:t>Was ist CHRIS Deutschland e.V.?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9F342-A73E-49A1-B3BC-AE1DCCFC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Christen aus verschiedenen Gemeinden in Deutschland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Ansprechpartner für Kindern und Jugendliche in Not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Unverbindlicher und anonymer Kontakt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Wir möchten…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Aptos" panose="020B0004020202020204" pitchFamily="34" charset="0"/>
              </a:rPr>
              <a:t>	…zuhören und ein offenes Ohr haben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Aptos" panose="020B0004020202020204" pitchFamily="34" charset="0"/>
              </a:rPr>
              <a:t>	…vernetzen und Kontakte in Gemeinden weitergeben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Aptos" panose="020B0004020202020204" pitchFamily="34" charset="0"/>
              </a:rPr>
              <a:t>	…professionelle Hilfe vermitteln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dirty="0">
                <a:latin typeface="Aptos" panose="020B0004020202020204" pitchFamily="34" charset="0"/>
              </a:rPr>
              <a:t>	…weiterbilden und Ansprechpartner vor Ort schulen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DF8380-6470-4E3E-03A4-CD343BE76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2338" r="33103" b="43397"/>
          <a:stretch/>
        </p:blipFill>
        <p:spPr>
          <a:xfrm>
            <a:off x="10972800" y="117033"/>
            <a:ext cx="1088139" cy="6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CC17391-2D3F-454F-AA70-6D5E4FDB12BD}"/>
              </a:ext>
            </a:extLst>
          </p:cNvPr>
          <p:cNvSpPr txBox="1"/>
          <p:nvPr/>
        </p:nvSpPr>
        <p:spPr>
          <a:xfrm>
            <a:off x="311814" y="591117"/>
            <a:ext cx="10919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4400" b="1" dirty="0">
                <a:latin typeface="Aptos" panose="020B0004020202020204" pitchFamily="34" charset="0"/>
              </a:rPr>
              <a:t>Wie kann man uns erreichen?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135311-53FA-D727-FF15-EC6448D2D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5" t="22533" r="12550" b="11466"/>
          <a:stretch/>
        </p:blipFill>
        <p:spPr>
          <a:xfrm>
            <a:off x="6248864" y="2846541"/>
            <a:ext cx="5578182" cy="36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B2CD253-80C6-B49E-07E2-FFE83A76B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2325" r="12625" b="11524"/>
          <a:stretch/>
        </p:blipFill>
        <p:spPr>
          <a:xfrm>
            <a:off x="556912" y="1792112"/>
            <a:ext cx="5551029" cy="36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BD11C82-0DD5-5342-906A-2F2F0E752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2338" r="33103" b="43397"/>
          <a:stretch/>
        </p:blipFill>
        <p:spPr>
          <a:xfrm>
            <a:off x="10972800" y="117033"/>
            <a:ext cx="1088139" cy="6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6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1A3F6-D848-47F4-86D5-28D2DE79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ptos" panose="020B0004020202020204" pitchFamily="34" charset="0"/>
              </a:rPr>
              <a:t>Wie kann man CHRIS unterstützen?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9F342-A73E-49A1-B3BC-AE1DCCFC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6724" cy="49076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Gebet für die Kinder und Jugendlichen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CHRIS weitertragen </a:t>
            </a:r>
            <a:br>
              <a:rPr lang="de-DE" dirty="0">
                <a:latin typeface="Aptos" panose="020B0004020202020204" pitchFamily="34" charset="0"/>
              </a:rPr>
            </a:br>
            <a:r>
              <a:rPr lang="de-DE" dirty="0">
                <a:latin typeface="Aptos" panose="020B0004020202020204" pitchFamily="34" charset="0"/>
              </a:rPr>
              <a:t>(Materialien über die Homepage, </a:t>
            </a:r>
            <a:br>
              <a:rPr lang="de-DE" dirty="0">
                <a:latin typeface="Aptos" panose="020B0004020202020204" pitchFamily="34" charset="0"/>
              </a:rPr>
            </a:br>
            <a:r>
              <a:rPr lang="de-DE" dirty="0">
                <a:latin typeface="Aptos" panose="020B0004020202020204" pitchFamily="34" charset="0"/>
              </a:rPr>
              <a:t>auch für </a:t>
            </a:r>
            <a:r>
              <a:rPr lang="de-DE" dirty="0" err="1">
                <a:latin typeface="Aptos" panose="020B0004020202020204" pitchFamily="34" charset="0"/>
              </a:rPr>
              <a:t>Social</a:t>
            </a:r>
            <a:r>
              <a:rPr lang="de-DE" dirty="0">
                <a:latin typeface="Aptos" panose="020B0004020202020204" pitchFamily="34" charset="0"/>
              </a:rPr>
              <a:t> Media)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Gruppenstunden für Jungschar und </a:t>
            </a:r>
            <a:r>
              <a:rPr lang="de-DE" dirty="0" err="1">
                <a:latin typeface="Aptos" panose="020B0004020202020204" pitchFamily="34" charset="0"/>
              </a:rPr>
              <a:t>Teeniekreis</a:t>
            </a:r>
            <a:endParaRPr lang="de-DE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CHRIS auf Veranstaltungen einladen</a:t>
            </a:r>
          </a:p>
          <a:p>
            <a:pPr>
              <a:spcAft>
                <a:spcPts val="600"/>
              </a:spcAft>
            </a:pPr>
            <a:r>
              <a:rPr lang="de-DE" dirty="0">
                <a:latin typeface="Aptos" panose="020B0004020202020204" pitchFamily="34" charset="0"/>
              </a:rPr>
              <a:t>Spender werden und die Arbeit </a:t>
            </a:r>
            <a:br>
              <a:rPr lang="de-DE" dirty="0">
                <a:latin typeface="Aptos" panose="020B0004020202020204" pitchFamily="34" charset="0"/>
              </a:rPr>
            </a:br>
            <a:r>
              <a:rPr lang="de-DE" dirty="0">
                <a:latin typeface="Aptos" panose="020B0004020202020204" pitchFamily="34" charset="0"/>
              </a:rPr>
              <a:t>von CHRIS finanziell unterstützen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E31A27-4F9C-1DAA-D6F3-51A4A5AA6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20" t="11313" r="21339"/>
          <a:stretch/>
        </p:blipFill>
        <p:spPr>
          <a:xfrm>
            <a:off x="7116093" y="1592779"/>
            <a:ext cx="2716957" cy="38679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83E6A6-C910-9885-CDDF-C3B7FECB8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18" y="4021147"/>
            <a:ext cx="2471728" cy="24717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8EA16D2-1E51-7A20-D8D9-19E024105A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2338" r="33103" b="43397"/>
          <a:stretch/>
        </p:blipFill>
        <p:spPr>
          <a:xfrm>
            <a:off x="10972800" y="117033"/>
            <a:ext cx="1088139" cy="6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0572707-B80D-4D9D-B051-8DD82505CED6}"/>
              </a:ext>
            </a:extLst>
          </p:cNvPr>
          <p:cNvSpPr txBox="1"/>
          <p:nvPr/>
        </p:nvSpPr>
        <p:spPr>
          <a:xfrm>
            <a:off x="777950" y="1506857"/>
            <a:ext cx="73198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ptos" panose="020B0004020202020204" pitchFamily="34" charset="0"/>
              </a:rPr>
              <a:t>Informationen &amp; Material unter:</a:t>
            </a:r>
          </a:p>
          <a:p>
            <a:r>
              <a:rPr lang="de-DE" sz="2800" dirty="0">
                <a:latin typeface="Aptos" panose="020B0004020202020204" pitchFamily="34" charset="0"/>
                <a:hlinkClick r:id="rId2"/>
              </a:rPr>
              <a:t>www.chris-sorgentelefon.de</a:t>
            </a:r>
            <a:endParaRPr lang="de-DE" sz="2800" dirty="0">
              <a:latin typeface="Aptos" panose="020B0004020202020204" pitchFamily="34" charset="0"/>
            </a:endParaRPr>
          </a:p>
          <a:p>
            <a:endParaRPr lang="de-DE" sz="2800" dirty="0">
              <a:latin typeface="Aptos" panose="020B0004020202020204" pitchFamily="34" charset="0"/>
            </a:endParaRPr>
          </a:p>
          <a:p>
            <a:r>
              <a:rPr lang="de-DE" sz="2800" dirty="0">
                <a:latin typeface="Aptos" panose="020B0004020202020204" pitchFamily="34" charset="0"/>
              </a:rPr>
              <a:t>Weitere Fragen oder </a:t>
            </a:r>
            <a:br>
              <a:rPr lang="de-DE" sz="2800" dirty="0">
                <a:latin typeface="Aptos" panose="020B0004020202020204" pitchFamily="34" charset="0"/>
              </a:rPr>
            </a:br>
            <a:r>
              <a:rPr lang="de-DE" sz="2800" dirty="0">
                <a:latin typeface="Aptos" panose="020B0004020202020204" pitchFamily="34" charset="0"/>
              </a:rPr>
              <a:t>Interesse an unserem Rundbrief?</a:t>
            </a:r>
          </a:p>
          <a:p>
            <a:r>
              <a:rPr lang="de-DE" sz="2800" u="sng" dirty="0">
                <a:latin typeface="Aptos" panose="020B0004020202020204" pitchFamily="34" charset="0"/>
                <a:hlinkClick r:id="rId3"/>
              </a:rPr>
              <a:t>info@chris-sorgentelefon.de</a:t>
            </a:r>
            <a:endParaRPr lang="de-DE" sz="2800" u="sng" dirty="0">
              <a:latin typeface="Aptos" panose="020B0004020202020204" pitchFamily="34" charset="0"/>
            </a:endParaRPr>
          </a:p>
          <a:p>
            <a:endParaRPr lang="de-DE" sz="2800" b="1" dirty="0">
              <a:latin typeface="Aptos" panose="020B0004020202020204" pitchFamily="34" charset="0"/>
            </a:endParaRPr>
          </a:p>
          <a:p>
            <a:r>
              <a:rPr lang="de-DE" sz="2800" dirty="0">
                <a:latin typeface="Aptos" panose="020B0004020202020204" pitchFamily="34" charset="0"/>
              </a:rPr>
              <a:t>Spendenkonto:</a:t>
            </a:r>
          </a:p>
          <a:p>
            <a:r>
              <a:rPr lang="es-ES" sz="2800" dirty="0">
                <a:latin typeface="Aptos" panose="020B0004020202020204" pitchFamily="34" charset="0"/>
              </a:rPr>
              <a:t>DE57 6115 0020 0104 0473 23</a:t>
            </a:r>
            <a:endParaRPr lang="de-DE" sz="2800" b="1" dirty="0">
              <a:latin typeface="Aptos" panose="020B00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D25500-7ABF-4F76-A723-3C1D4FC02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89" t="14883" r="22296" b="41487"/>
          <a:stretch/>
        </p:blipFill>
        <p:spPr>
          <a:xfrm>
            <a:off x="6865910" y="3166276"/>
            <a:ext cx="4277850" cy="23743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E4E9CB2-102E-95B4-EF31-83FC39D2F1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2338" r="33103" b="43397"/>
          <a:stretch/>
        </p:blipFill>
        <p:spPr>
          <a:xfrm>
            <a:off x="7031010" y="1559869"/>
            <a:ext cx="2462420" cy="15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Breitbild</PresentationFormat>
  <Paragraphs>24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</vt:lpstr>
      <vt:lpstr>PowerPoint-Präsentation</vt:lpstr>
      <vt:lpstr>Was ist CHRIS Deutschland e.V.?</vt:lpstr>
      <vt:lpstr>PowerPoint-Präsentation</vt:lpstr>
      <vt:lpstr>Wie kann man CHRIS unterstützen?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</dc:creator>
  <cp:lastModifiedBy>Andrea</cp:lastModifiedBy>
  <cp:revision>18</cp:revision>
  <dcterms:created xsi:type="dcterms:W3CDTF">2020-11-13T20:26:56Z</dcterms:created>
  <dcterms:modified xsi:type="dcterms:W3CDTF">2024-05-01T15:53:58Z</dcterms:modified>
</cp:coreProperties>
</file>